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760BF2-E731-447A-A541-7E8D4971C7A4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B4E2CC-82F3-408C-B89A-22919BBA7EC5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0034" y="4929198"/>
            <a:ext cx="7854696" cy="1752600"/>
          </a:xfrm>
        </p:spPr>
        <p:txBody>
          <a:bodyPr>
            <a:normAutofit lnSpcReduction="10000"/>
          </a:bodyPr>
          <a:lstStyle/>
          <a:p>
            <a:pPr algn="ctr"/>
            <a:r>
              <a:rPr lang="sk-SK" sz="48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Základná škola</a:t>
            </a:r>
          </a:p>
          <a:p>
            <a:pPr algn="ctr"/>
            <a:r>
              <a:rPr lang="sk-SK" dirty="0" smtClean="0"/>
              <a:t>Rohožník  399</a:t>
            </a:r>
          </a:p>
          <a:p>
            <a:pPr algn="ctr"/>
            <a:r>
              <a:rPr lang="sk-SK" dirty="0" smtClean="0"/>
              <a:t>906 38</a:t>
            </a:r>
            <a:endParaRPr lang="sk-SK" dirty="0"/>
          </a:p>
        </p:txBody>
      </p:sp>
      <p:pic>
        <p:nvPicPr>
          <p:cNvPr id="35842" name="Picture 2" descr="http://www.vyzivadeti.sk/o-potravinach/mlieko-a-mliecne-vyrobky/preview-file/8296189_s-32.jpg&amp;w=220&amp;h=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2714620"/>
            <a:ext cx="2809880" cy="2043550"/>
          </a:xfrm>
          <a:prstGeom prst="rect">
            <a:avLst/>
          </a:prstGeom>
          <a:noFill/>
        </p:spPr>
      </p:pic>
      <p:pic>
        <p:nvPicPr>
          <p:cNvPr id="35844" name="Picture 4" descr="http://www.opotravinach.sk/app/webroot/files/talk_files/logo_hovorme%20o%20jedle2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14290"/>
            <a:ext cx="6929486" cy="1943101"/>
          </a:xfrm>
          <a:prstGeom prst="rect">
            <a:avLst/>
          </a:prstGeom>
          <a:noFill/>
        </p:spPr>
      </p:pic>
      <p:pic>
        <p:nvPicPr>
          <p:cNvPr id="6" name="Picture 4" descr="http://www.zsrohoznik.sk/images/logo/logo_zs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2786058"/>
            <a:ext cx="2591887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>
                <a:solidFill>
                  <a:srgbClr val="FF0000"/>
                </a:solidFill>
              </a:rPr>
              <a:t>15.10.2014</a:t>
            </a:r>
            <a:br>
              <a:rPr lang="sk-SK" dirty="0" smtClean="0">
                <a:solidFill>
                  <a:srgbClr val="FF0000"/>
                </a:solidFill>
              </a:rPr>
            </a:br>
            <a:r>
              <a:rPr lang="sk-SK" dirty="0" smtClean="0">
                <a:solidFill>
                  <a:srgbClr val="FF0000"/>
                </a:solidFill>
              </a:rPr>
              <a:t>Mlieko, mliečne výrobky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824426"/>
          </a:xfrm>
        </p:spPr>
        <p:txBody>
          <a:bodyPr/>
          <a:lstStyle/>
          <a:p>
            <a:pPr algn="ctr">
              <a:buNone/>
            </a:pPr>
            <a:r>
              <a:rPr lang="sk-SK" dirty="0" smtClean="0"/>
              <a:t>Mlieko je z hľadiska výživy vysokohodnotná potravina, v ktorej sú obsiahnuté všetky najdôležitejšie živiny, potrebné pre vývoj a zdravie človeka.</a:t>
            </a:r>
          </a:p>
          <a:p>
            <a:pPr algn="just">
              <a:buNone/>
            </a:pPr>
            <a:r>
              <a:rPr lang="sk-SK" dirty="0" smtClean="0"/>
              <a:t>A aj preto patrila streda na našej škole práve tejto bielej tekutine a mliečnym výrobkom. </a:t>
            </a:r>
          </a:p>
          <a:p>
            <a:pPr algn="just">
              <a:buNone/>
            </a:pPr>
            <a:r>
              <a:rPr lang="sk-SK" dirty="0" smtClean="0"/>
              <a:t>Pre žiakov bolo pripravených </a:t>
            </a:r>
          </a:p>
          <a:p>
            <a:pPr algn="just">
              <a:buNone/>
            </a:pPr>
            <a:r>
              <a:rPr lang="sk-SK" dirty="0" smtClean="0"/>
              <a:t>niekoľko prekvapení, rozprávky, </a:t>
            </a:r>
          </a:p>
          <a:p>
            <a:pPr algn="just">
              <a:buNone/>
            </a:pPr>
            <a:r>
              <a:rPr lang="sk-SK" dirty="0" err="1" smtClean="0"/>
              <a:t>omaľovánky</a:t>
            </a:r>
            <a:r>
              <a:rPr lang="sk-SK" dirty="0" smtClean="0"/>
              <a:t>  ale aj kvízy o mlieku. </a:t>
            </a:r>
            <a:endParaRPr lang="sk-SK" dirty="0"/>
          </a:p>
        </p:txBody>
      </p:sp>
      <p:pic>
        <p:nvPicPr>
          <p:cNvPr id="39938" name="Picture 2" descr="G:\Svetový deň\cartoon-cow----vector_34-464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929066"/>
            <a:ext cx="2790213" cy="2085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rgbClr val="FF0000"/>
                </a:solidFill>
              </a:rPr>
              <a:t>Privítanie!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sk-SK" dirty="0" smtClean="0"/>
              <a:t>Žiakov každej triedy na začiatku vyučovania vítala kravička, kozička, prípadne ovečka (čiže zvieratká, ktoré nám dávajú mliečko).</a:t>
            </a:r>
            <a:endParaRPr lang="sk-SK" dirty="0"/>
          </a:p>
        </p:txBody>
      </p:sp>
      <p:pic>
        <p:nvPicPr>
          <p:cNvPr id="38914" name="Picture 2" descr="C:\Users\Lenka\Desktop\škola\Hovorme o jedle\mliecny den\IMAG03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000372"/>
            <a:ext cx="2193552" cy="3667907"/>
          </a:xfrm>
          <a:prstGeom prst="rect">
            <a:avLst/>
          </a:prstGeom>
          <a:noFill/>
        </p:spPr>
      </p:pic>
      <p:pic>
        <p:nvPicPr>
          <p:cNvPr id="38915" name="Picture 3" descr="C:\Users\Lenka\Desktop\škola\Hovorme o jedle\mliecny den\IMAG03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643182"/>
            <a:ext cx="2376350" cy="3973568"/>
          </a:xfrm>
          <a:prstGeom prst="rect">
            <a:avLst/>
          </a:prstGeom>
          <a:noFill/>
        </p:spPr>
      </p:pic>
      <p:pic>
        <p:nvPicPr>
          <p:cNvPr id="38916" name="Picture 4" descr="C:\Users\Lenka\Desktop\škola\Hovorme o jedle\mliecny den\IMAG03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2596336"/>
            <a:ext cx="2463196" cy="4118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rgbClr val="FF0000"/>
                </a:solidFill>
              </a:rPr>
              <a:t>Prekvapenie č.1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/>
          <a:lstStyle/>
          <a:p>
            <a:pPr algn="ctr">
              <a:buNone/>
            </a:pPr>
            <a:r>
              <a:rPr lang="sk-SK" dirty="0" smtClean="0"/>
              <a:t>Po dohode s pani kuchárkami boli na desiatu podávané mliečne jogurty, ktoré sú inak na jedálnom lístku vo štvrtok. </a:t>
            </a:r>
            <a:endParaRPr lang="sk-SK" dirty="0"/>
          </a:p>
        </p:txBody>
      </p:sp>
      <p:pic>
        <p:nvPicPr>
          <p:cNvPr id="40962" name="Picture 2" descr="C:\Users\Lenka\Desktop\škola\Hovorme o jedle\mliecny den\10728974_10203180246093679_78751954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466622">
            <a:off x="435444" y="3069681"/>
            <a:ext cx="3097046" cy="2322785"/>
          </a:xfrm>
          <a:prstGeom prst="rect">
            <a:avLst/>
          </a:prstGeom>
          <a:noFill/>
        </p:spPr>
      </p:pic>
      <p:pic>
        <p:nvPicPr>
          <p:cNvPr id="40963" name="Picture 3" descr="C:\Users\Lenka\Desktop\škola\Hovorme o jedle\mliecny den\10723143_10203180246453688_1317075046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29606">
            <a:off x="5424655" y="2909301"/>
            <a:ext cx="3483274" cy="2612455"/>
          </a:xfrm>
          <a:prstGeom prst="rect">
            <a:avLst/>
          </a:prstGeom>
          <a:noFill/>
        </p:spPr>
      </p:pic>
      <p:pic>
        <p:nvPicPr>
          <p:cNvPr id="40964" name="Picture 4" descr="C:\Users\Lenka\Desktop\škola\Hovorme o jedle\mliecny den\10733573_10203180245693669_769792417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357562"/>
            <a:ext cx="2464593" cy="3286124"/>
          </a:xfrm>
          <a:prstGeom prst="rect">
            <a:avLst/>
          </a:prstGeom>
          <a:noFill/>
        </p:spPr>
      </p:pic>
      <p:pic>
        <p:nvPicPr>
          <p:cNvPr id="40966" name="Picture 6" descr="http://1.bp.blogspot.com/-dS8lk5X1QK4/Ud5h5B5VIaI/AAAAAAAABqM/_Vcg_oSiuqQ/s1600/jogurt05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65476">
            <a:off x="6908191" y="389457"/>
            <a:ext cx="2100952" cy="11050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rgbClr val="FF0000"/>
                </a:solidFill>
              </a:rPr>
              <a:t>Prekvapenie č.2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Každý žiak našej školy dostal na začiatku vyučovania pohárik, ktorý bol plný dobrého mliečka. </a:t>
            </a:r>
          </a:p>
          <a:p>
            <a:pPr>
              <a:buNone/>
            </a:pPr>
            <a:r>
              <a:rPr lang="sk-SK" dirty="0" smtClean="0"/>
              <a:t>Deti si tento </a:t>
            </a:r>
            <a:r>
              <a:rPr lang="sk-SK" smtClean="0"/>
              <a:t>nápad pochvaľovali </a:t>
            </a:r>
            <a:r>
              <a:rPr lang="sk-SK" dirty="0" smtClean="0"/>
              <a:t>a uvítali by to každý deň </a:t>
            </a:r>
            <a:r>
              <a:rPr lang="sk-SK" dirty="0" smtClean="0">
                <a:sym typeface="Wingdings" pitchFamily="2" charset="2"/>
              </a:rPr>
              <a:t>.</a:t>
            </a:r>
            <a:endParaRPr lang="sk-SK" dirty="0"/>
          </a:p>
        </p:txBody>
      </p:sp>
      <p:pic>
        <p:nvPicPr>
          <p:cNvPr id="43010" name="Picture 2" descr="http://img.sport.sk/stories/2005/Sport/article/Mlieko2_ayay_co_uk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85728"/>
            <a:ext cx="1466830" cy="1466830"/>
          </a:xfrm>
          <a:prstGeom prst="rect">
            <a:avLst/>
          </a:prstGeom>
          <a:noFill/>
        </p:spPr>
      </p:pic>
      <p:pic>
        <p:nvPicPr>
          <p:cNvPr id="43011" name="Picture 3" descr="C:\Users\Lenka\Desktop\škola\Hovorme o jedle\mliecny den\IMAG03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00438"/>
            <a:ext cx="1879786" cy="3143248"/>
          </a:xfrm>
          <a:prstGeom prst="rect">
            <a:avLst/>
          </a:prstGeom>
          <a:noFill/>
        </p:spPr>
      </p:pic>
      <p:pic>
        <p:nvPicPr>
          <p:cNvPr id="43012" name="Picture 4" descr="C:\Users\Lenka\Desktop\škola\Hovorme o jedle\mliecny den\IMAG03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071810"/>
            <a:ext cx="3143240" cy="1879781"/>
          </a:xfrm>
          <a:prstGeom prst="rect">
            <a:avLst/>
          </a:prstGeom>
          <a:noFill/>
        </p:spPr>
      </p:pic>
      <p:pic>
        <p:nvPicPr>
          <p:cNvPr id="43013" name="Picture 5" descr="C:\Users\Lenka\Desktop\škola\Hovorme o jedle\mliecny den\IMAG03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572008"/>
            <a:ext cx="3496916" cy="2091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sk-SK" dirty="0" smtClean="0">
                <a:solidFill>
                  <a:srgbClr val="FF0000"/>
                </a:solidFill>
              </a:rPr>
              <a:t>Prekvapenie č.3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389120"/>
          </a:xfrm>
        </p:spPr>
        <p:txBody>
          <a:bodyPr/>
          <a:lstStyle/>
          <a:p>
            <a:pPr algn="ctr">
              <a:buNone/>
            </a:pPr>
            <a:r>
              <a:rPr lang="sk-SK" dirty="0" smtClean="0"/>
              <a:t>Na našej škole sa organizuje krúžok „Mladé gazdinky“. Žiačky, ktoré tento krúžok navštevujú, sa rozhodli, že si v tento deň uvaria rôzne mliečne dobroty </a:t>
            </a:r>
            <a:r>
              <a:rPr lang="sk-SK" dirty="0" smtClean="0">
                <a:sym typeface="Wingdings" pitchFamily="2" charset="2"/>
              </a:rPr>
              <a:t>.</a:t>
            </a:r>
            <a:endParaRPr lang="sk-SK" dirty="0"/>
          </a:p>
        </p:txBody>
      </p:sp>
      <p:pic>
        <p:nvPicPr>
          <p:cNvPr id="41986" name="Picture 2" descr="http://img.mimibazar.sk/h/bs/6/100310/21/f673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2049895" cy="1538269"/>
          </a:xfrm>
          <a:prstGeom prst="rect">
            <a:avLst/>
          </a:prstGeom>
          <a:noFill/>
        </p:spPr>
      </p:pic>
      <p:pic>
        <p:nvPicPr>
          <p:cNvPr id="1026" name="Picture 2" descr="C:\Users\Lenka\Desktop\škola\Hovorme o jedle\mliecny den\IMAG03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496"/>
            <a:ext cx="1979238" cy="3309545"/>
          </a:xfrm>
          <a:prstGeom prst="rect">
            <a:avLst/>
          </a:prstGeom>
          <a:noFill/>
        </p:spPr>
      </p:pic>
      <p:pic>
        <p:nvPicPr>
          <p:cNvPr id="1027" name="Picture 3" descr="C:\Users\Lenka\Desktop\škola\Hovorme o jedle\mliecny den\IMAG0382_BURST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4786322"/>
            <a:ext cx="3214678" cy="1922504"/>
          </a:xfrm>
          <a:prstGeom prst="rect">
            <a:avLst/>
          </a:prstGeom>
          <a:noFill/>
        </p:spPr>
      </p:pic>
      <p:pic>
        <p:nvPicPr>
          <p:cNvPr id="1028" name="Picture 4" descr="C:\Users\Lenka\Desktop\škola\Hovorme o jedle\mliecny den\IMAG03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3000372"/>
            <a:ext cx="2780194" cy="1662665"/>
          </a:xfrm>
          <a:prstGeom prst="rect">
            <a:avLst/>
          </a:prstGeom>
          <a:noFill/>
        </p:spPr>
      </p:pic>
      <p:pic>
        <p:nvPicPr>
          <p:cNvPr id="1029" name="Picture 5" descr="C:\Users\Lenka\Desktop\škola\Hovorme o jedle\mliecny den\IMAG04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8082" y="2928934"/>
            <a:ext cx="1495281" cy="2500306"/>
          </a:xfrm>
          <a:prstGeom prst="rect">
            <a:avLst/>
          </a:prstGeom>
          <a:noFill/>
        </p:spPr>
      </p:pic>
      <p:pic>
        <p:nvPicPr>
          <p:cNvPr id="1031" name="Picture 7" descr="C:\Users\Lenka\Desktop\škola\Hovorme o jedle\mliecny den\IMAG039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5320001"/>
            <a:ext cx="2571736" cy="1537999"/>
          </a:xfrm>
          <a:prstGeom prst="rect">
            <a:avLst/>
          </a:prstGeom>
          <a:noFill/>
        </p:spPr>
      </p:pic>
      <p:pic>
        <p:nvPicPr>
          <p:cNvPr id="1030" name="Picture 6" descr="C:\Users\Lenka\Desktop\škola\Hovorme o jedle\mliecny den\IMAG040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0628" y="3286124"/>
            <a:ext cx="1866479" cy="31209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 descr="C:\Users\Lenka\Desktop\škola\Hovorme o jedle\mliecny den\10699312_10203175831943328_70654444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143380"/>
            <a:ext cx="2352966" cy="2513321"/>
          </a:xfrm>
          <a:prstGeom prst="rect">
            <a:avLst/>
          </a:prstGeom>
          <a:noFill/>
        </p:spPr>
      </p:pic>
      <p:pic>
        <p:nvPicPr>
          <p:cNvPr id="44034" name="Picture 2" descr="http://www.hogofogo.sk/wp-content/uploads/2010/08/bscap0013tf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322403">
            <a:off x="6159700" y="432674"/>
            <a:ext cx="2671311" cy="1495934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            Maťko a </a:t>
            </a:r>
            <a:r>
              <a:rPr lang="sk-SK" dirty="0" err="1" smtClean="0">
                <a:solidFill>
                  <a:srgbClr val="FF0000"/>
                </a:solidFill>
              </a:rPr>
              <a:t>Kubko</a:t>
            </a:r>
            <a:r>
              <a:rPr lang="sk-SK" dirty="0" smtClean="0">
                <a:solidFill>
                  <a:srgbClr val="FF0000"/>
                </a:solidFill>
              </a:rPr>
              <a:t/>
            </a:r>
            <a:br>
              <a:rPr lang="sk-SK" dirty="0" smtClean="0">
                <a:solidFill>
                  <a:srgbClr val="FF0000"/>
                </a:solidFill>
              </a:rPr>
            </a:br>
            <a:r>
              <a:rPr lang="sk-SK" dirty="0" smtClean="0">
                <a:solidFill>
                  <a:srgbClr val="FF0000"/>
                </a:solidFill>
              </a:rPr>
              <a:t>1. stupeň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dirty="0" smtClean="0"/>
              <a:t>Naši najmenší žiaci začínali mliečny deň s rozprávkou Maťko a </a:t>
            </a:r>
            <a:r>
              <a:rPr lang="sk-SK" dirty="0" err="1" smtClean="0"/>
              <a:t>Kubko</a:t>
            </a:r>
            <a:r>
              <a:rPr lang="sk-SK" dirty="0" smtClean="0"/>
              <a:t>- Pásli ovce valasi. Následne maľovali, vypracovali kvíz o mliečku a zistili, že sa dá aj taká kravička adoptovať (http://www.adoptujkravicku.sk/).</a:t>
            </a:r>
          </a:p>
          <a:p>
            <a:pPr>
              <a:buNone/>
            </a:pPr>
            <a:r>
              <a:rPr lang="sk-SK" dirty="0" smtClean="0"/>
              <a:t>Pre prvákov si menšie prekvapenie pripravila aj </a:t>
            </a:r>
          </a:p>
          <a:p>
            <a:pPr>
              <a:buNone/>
            </a:pPr>
            <a:r>
              <a:rPr lang="sk-SK" dirty="0" smtClean="0"/>
              <a:t>p. učiteľka </a:t>
            </a:r>
            <a:r>
              <a:rPr lang="sk-SK" dirty="0" err="1" smtClean="0"/>
              <a:t>Seličová</a:t>
            </a:r>
            <a:r>
              <a:rPr lang="sk-SK" dirty="0" smtClean="0"/>
              <a:t>, ktorá </a:t>
            </a:r>
          </a:p>
          <a:p>
            <a:pPr>
              <a:buNone/>
            </a:pPr>
            <a:r>
              <a:rPr lang="sk-SK" dirty="0" smtClean="0"/>
              <a:t>im naservírovala rôzne</a:t>
            </a:r>
          </a:p>
          <a:p>
            <a:pPr>
              <a:buNone/>
            </a:pPr>
            <a:r>
              <a:rPr lang="sk-SK" dirty="0" smtClean="0"/>
              <a:t>mliečne výrobky. 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sk-SK" dirty="0"/>
          </a:p>
        </p:txBody>
      </p:sp>
      <p:pic>
        <p:nvPicPr>
          <p:cNvPr id="44038" name="Picture 6" descr="C:\Users\Lenka\Desktop\škola\Hovorme o jedle\mliecny den\10735716_10203175830383289_1769053866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4071942"/>
            <a:ext cx="2089544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        Mlieko a mliečne výrobky </a:t>
            </a:r>
            <a:br>
              <a:rPr lang="sk-SK" dirty="0" smtClean="0">
                <a:solidFill>
                  <a:srgbClr val="FF0000"/>
                </a:solidFill>
              </a:rPr>
            </a:br>
            <a:r>
              <a:rPr lang="sk-SK" dirty="0" smtClean="0">
                <a:solidFill>
                  <a:srgbClr val="FF0000"/>
                </a:solidFill>
              </a:rPr>
              <a:t>na II. stupni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Pre žiakov druhého stupňa bol najväčším </a:t>
            </a:r>
          </a:p>
          <a:p>
            <a:pPr>
              <a:buNone/>
            </a:pPr>
            <a:r>
              <a:rPr lang="sk-SK" dirty="0" smtClean="0"/>
              <a:t>zážitkom že výrobky, ktoré si v tento deň priniesli, mohli aj následne spapať. Okrem toho riešili mliečny kvíz, maľovali, spievali (Prečo krava nenosí žiadnu kravatu- P. Nagy a deti) a niektorí aj varili.  </a:t>
            </a:r>
            <a:endParaRPr lang="sk-SK" dirty="0"/>
          </a:p>
        </p:txBody>
      </p:sp>
      <p:pic>
        <p:nvPicPr>
          <p:cNvPr id="46082" name="Picture 2" descr="G:\Svetový deň\ib_p051_3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928670"/>
            <a:ext cx="2040315" cy="1400166"/>
          </a:xfrm>
          <a:prstGeom prst="rect">
            <a:avLst/>
          </a:prstGeom>
          <a:noFill/>
        </p:spPr>
      </p:pic>
      <p:pic>
        <p:nvPicPr>
          <p:cNvPr id="46083" name="Picture 3" descr="C:\Users\Lenka\Desktop\škola\Hovorme o jedle\mliecny den\IMAG03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071942"/>
            <a:ext cx="4071966" cy="2435195"/>
          </a:xfrm>
          <a:prstGeom prst="rect">
            <a:avLst/>
          </a:prstGeom>
          <a:noFill/>
        </p:spPr>
      </p:pic>
      <p:pic>
        <p:nvPicPr>
          <p:cNvPr id="46084" name="Picture 4" descr="C:\Users\Lenka\Desktop\škola\Hovorme o jedle\mliecny den\WP_20141015_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3681652"/>
            <a:ext cx="1785918" cy="3176347"/>
          </a:xfrm>
          <a:prstGeom prst="rect">
            <a:avLst/>
          </a:prstGeom>
          <a:noFill/>
        </p:spPr>
      </p:pic>
      <p:pic>
        <p:nvPicPr>
          <p:cNvPr id="46085" name="Picture 5" descr="C:\Users\Lenka\Desktop\škola\Hovorme o jedle\mliecny den\IMAG03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143380"/>
            <a:ext cx="3019101" cy="18055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Prekvapenie pre nás!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sk-SK" dirty="0" smtClean="0"/>
              <a:t>Trieda 3.B si prichystala s pani učiteľkou triednou</a:t>
            </a:r>
          </a:p>
          <a:p>
            <a:pPr>
              <a:buNone/>
            </a:pPr>
            <a:r>
              <a:rPr lang="sk-SK" dirty="0" smtClean="0"/>
              <a:t> pre nás milé prekvapenie. V tento deň sa všetci obliekli do bielej farby, ktorá symbolizuje mlieko.</a:t>
            </a:r>
            <a:endParaRPr lang="sk-SK" dirty="0"/>
          </a:p>
        </p:txBody>
      </p:sp>
      <p:pic>
        <p:nvPicPr>
          <p:cNvPr id="45058" name="Picture 2" descr="C:\Users\Lenka\Desktop\phoca_thumb_l_sv. den mlieka u nas na skole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000372"/>
            <a:ext cx="5335584" cy="3622684"/>
          </a:xfrm>
          <a:prstGeom prst="rect">
            <a:avLst/>
          </a:prstGeom>
          <a:noFill/>
        </p:spPr>
      </p:pic>
      <p:pic>
        <p:nvPicPr>
          <p:cNvPr id="1026" name="Picture 2" descr="G:\Svetový deň\_vyr_295detske0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857232"/>
            <a:ext cx="1177551" cy="1192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sk-SK" sz="4000" dirty="0" smtClean="0">
                <a:solidFill>
                  <a:srgbClr val="FF0000"/>
                </a:solidFill>
              </a:rPr>
              <a:t>Základné údaje</a:t>
            </a:r>
            <a:endParaRPr lang="sk-SK" sz="4000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sk-SK" sz="3600" b="1" dirty="0" smtClean="0"/>
              <a:t>Základná škola Rohožník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Rohožník 399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90638 Rohožník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Mgr. Lenka Karlová,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0904995548, lenka.karlova88@gmail.com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Zapojení žiaci: celý 1.a 2.stupeň ,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zoznam prístupný na stránke školy: http://zsrohoznik.sk/</a:t>
            </a:r>
          </a:p>
          <a:p>
            <a:pPr marL="0" indent="0">
              <a:buFont typeface="Arial" charset="0"/>
              <a:buNone/>
            </a:pPr>
            <a:r>
              <a:rPr lang="sk-SK" dirty="0" smtClean="0"/>
              <a:t>Denná téma: 15.10. 2014 Mlieko, mliečne výrobky </a:t>
            </a:r>
          </a:p>
          <a:p>
            <a:endParaRPr lang="sk-SK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</TotalTime>
  <Words>310</Words>
  <Application>Microsoft Office PowerPoint</Application>
  <PresentationFormat>Prezentácia na obrazovke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Tok</vt:lpstr>
      <vt:lpstr>Snímka 1</vt:lpstr>
      <vt:lpstr>15.10.2014 Mlieko, mliečne výrobky</vt:lpstr>
      <vt:lpstr>Privítanie!</vt:lpstr>
      <vt:lpstr>Prekvapenie č.1</vt:lpstr>
      <vt:lpstr>Prekvapenie č.2</vt:lpstr>
      <vt:lpstr>Prekvapenie č.3</vt:lpstr>
      <vt:lpstr>            Maťko a Kubko 1. stupeň</vt:lpstr>
      <vt:lpstr>        Mlieko a mliečne výrobky  na II. stupni</vt:lpstr>
      <vt:lpstr>Prekvapenie pre nás!</vt:lpstr>
      <vt:lpstr>Základné údaje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Lenka</dc:creator>
  <cp:lastModifiedBy>SPPK</cp:lastModifiedBy>
  <cp:revision>19</cp:revision>
  <dcterms:created xsi:type="dcterms:W3CDTF">2014-10-19T18:12:58Z</dcterms:created>
  <dcterms:modified xsi:type="dcterms:W3CDTF">2014-10-24T07:48:40Z</dcterms:modified>
</cp:coreProperties>
</file>